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  <p:sldId id="258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18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ортфоліо Прокопчук\ГАЗЕТА\2009-2010\ua_adm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785926"/>
            <a:ext cx="4572032" cy="31351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200408"/>
          </a:xfrm>
        </p:spPr>
        <p:txBody>
          <a:bodyPr>
            <a:normAutofit/>
          </a:bodyPr>
          <a:lstStyle/>
          <a:p>
            <a:pPr algn="ctr"/>
            <a:r>
              <a:rPr lang="uk-UA" sz="8000" i="1" dirty="0" smtClean="0">
                <a:solidFill>
                  <a:srgbClr val="0070C0"/>
                </a:solidFill>
              </a:rPr>
              <a:t>Я люблю </a:t>
            </a:r>
            <a:br>
              <a:rPr lang="uk-UA" sz="8000" i="1" dirty="0" smtClean="0">
                <a:solidFill>
                  <a:srgbClr val="0070C0"/>
                </a:solidFill>
              </a:rPr>
            </a:br>
            <a:r>
              <a:rPr lang="uk-UA" sz="8000" i="1" dirty="0" smtClean="0">
                <a:solidFill>
                  <a:srgbClr val="FFC000"/>
                </a:solidFill>
              </a:rPr>
              <a:t>Україну</a:t>
            </a:r>
            <a:endParaRPr lang="uk-UA" sz="8000" i="1" dirty="0">
              <a:solidFill>
                <a:srgbClr val="FFC000"/>
              </a:solidFill>
            </a:endParaRPr>
          </a:p>
        </p:txBody>
      </p:sp>
      <p:pic>
        <p:nvPicPr>
          <p:cNvPr id="1028" name="Picture 4" descr="D:\Портфоліо Прокопчук\ГАЗЕТА\ГаЗеТа\Фотоматеріали\hutir_ua_kon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500042"/>
            <a:ext cx="2000244" cy="1900232"/>
          </a:xfrm>
          <a:prstGeom prst="rect">
            <a:avLst/>
          </a:prstGeom>
          <a:noFill/>
        </p:spPr>
      </p:pic>
      <p:pic>
        <p:nvPicPr>
          <p:cNvPr id="1029" name="Picture 5" descr="D:\Портфоліо Прокопчук\ГАЗЕТА\ГаЗеТа\Фотоматеріали\pic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3786190"/>
            <a:ext cx="1779587" cy="2743200"/>
          </a:xfrm>
          <a:prstGeom prst="rect">
            <a:avLst/>
          </a:prstGeom>
          <a:noFill/>
        </p:spPr>
      </p:pic>
      <p:pic>
        <p:nvPicPr>
          <p:cNvPr id="1030" name="Picture 6" descr="MPj0400387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643446"/>
            <a:ext cx="2714644" cy="1812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MPj0402298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500042"/>
            <a:ext cx="3357586" cy="18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182004" cy="2271714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rgbClr val="FFC000"/>
                </a:solidFill>
              </a:rPr>
              <a:t>І тур. Бліц - турнір.</a:t>
            </a:r>
            <a:br>
              <a:rPr lang="uk-UA" dirty="0" smtClean="0">
                <a:solidFill>
                  <a:srgbClr val="FFC000"/>
                </a:solidFill>
              </a:rPr>
            </a:br>
            <a:r>
              <a:rPr lang="uk-UA" dirty="0" smtClean="0">
                <a:solidFill>
                  <a:srgbClr val="FFC000"/>
                </a:solidFill>
              </a:rPr>
              <a:t> «Моя держава - Україна»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1026" name="Picture 2" descr="MPj042649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857628"/>
            <a:ext cx="35433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0574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C000"/>
                </a:solidFill>
              </a:rPr>
              <a:t>ІІ тур. </a:t>
            </a:r>
            <a:br>
              <a:rPr lang="uk-UA" dirty="0" smtClean="0">
                <a:solidFill>
                  <a:srgbClr val="FFC000"/>
                </a:solidFill>
              </a:rPr>
            </a:br>
            <a:r>
              <a:rPr lang="uk-UA" dirty="0" smtClean="0">
                <a:solidFill>
                  <a:srgbClr val="FFC000"/>
                </a:solidFill>
              </a:rPr>
              <a:t>«Кому належить цитата?» 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2050" name="Picture 2" descr="MPj042665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714752"/>
            <a:ext cx="4572032" cy="243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FFC000"/>
                </a:solidFill>
              </a:rPr>
              <a:t>ІІІ тур.</a:t>
            </a:r>
            <a:br>
              <a:rPr lang="uk-UA" dirty="0" smtClean="0">
                <a:solidFill>
                  <a:srgbClr val="FFC000"/>
                </a:solidFill>
              </a:rPr>
            </a:br>
            <a:r>
              <a:rPr lang="uk-UA" dirty="0" smtClean="0">
                <a:solidFill>
                  <a:srgbClr val="FFC000"/>
                </a:solidFill>
              </a:rPr>
              <a:t> «Державні символи»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6" name="Picture 4" descr="D:\Портфоліо Прокопчук\ГАЗЕТА\ГаЗеТа\Фотоматеріали\hutir_ua_kon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429000"/>
            <a:ext cx="3000396" cy="28503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FFC000"/>
                </a:solidFill>
              </a:rPr>
              <a:t>ІV тур. </a:t>
            </a:r>
            <a:br>
              <a:rPr lang="uk-UA" dirty="0" smtClean="0">
                <a:solidFill>
                  <a:srgbClr val="FFC000"/>
                </a:solidFill>
              </a:rPr>
            </a:br>
            <a:r>
              <a:rPr lang="uk-UA" dirty="0" smtClean="0">
                <a:solidFill>
                  <a:srgbClr val="FFC000"/>
                </a:solidFill>
              </a:rPr>
              <a:t>«Словник-довідник»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3074" name="Picture 2" descr="MPj042310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571876"/>
            <a:ext cx="4500594" cy="222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44" y="1428736"/>
            <a:ext cx="6181740" cy="341472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V</a:t>
            </a:r>
            <a:r>
              <a:rPr lang="ru-RU" dirty="0" smtClean="0">
                <a:solidFill>
                  <a:srgbClr val="FFC000"/>
                </a:solidFill>
              </a:rPr>
              <a:t> тур.  </a:t>
            </a:r>
            <a:r>
              <a:rPr lang="uk-UA" dirty="0" smtClean="0">
                <a:solidFill>
                  <a:srgbClr val="FFC000"/>
                </a:solidFill>
              </a:rPr>
              <a:t>Лото </a:t>
            </a:r>
            <a:br>
              <a:rPr lang="uk-UA" dirty="0" smtClean="0">
                <a:solidFill>
                  <a:srgbClr val="FFC000"/>
                </a:solidFill>
              </a:rPr>
            </a:br>
            <a:r>
              <a:rPr lang="uk-UA" dirty="0" smtClean="0">
                <a:solidFill>
                  <a:srgbClr val="FFC000"/>
                </a:solidFill>
              </a:rPr>
              <a:t>«Портретна галерея» 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6" name="Picture 5" descr="D:\Портфоліо Прокопчук\ГАЗЕТА\ГаЗеТа\Фотоматеріали\pic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428736"/>
            <a:ext cx="2928958" cy="4514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65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428736"/>
            <a:ext cx="3429024" cy="34290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000496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15</a:t>
            </a:r>
            <a:endParaRPr lang="uk-UA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6</a:t>
            </a:r>
            <a:endParaRPr lang="uk-UA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00496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3</a:t>
            </a:r>
            <a:endParaRPr lang="uk-UA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2</a:t>
            </a:r>
            <a:endParaRPr lang="uk-UA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7488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1</a:t>
            </a:r>
            <a:endParaRPr lang="uk-UA" sz="3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43504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5</a:t>
            </a:r>
            <a:endParaRPr lang="uk-UA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4</a:t>
            </a:r>
            <a:endParaRPr lang="uk-UA" sz="3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428992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8</a:t>
            </a:r>
            <a:endParaRPr lang="uk-UA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16</a:t>
            </a:r>
            <a:endParaRPr lang="uk-UA" sz="3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15008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12</a:t>
            </a:r>
            <a:endParaRPr lang="uk-UA" sz="3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28992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14</a:t>
            </a:r>
            <a:endParaRPr lang="uk-UA" sz="3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57488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13</a:t>
            </a:r>
            <a:endParaRPr lang="uk-UA" sz="3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11</a:t>
            </a:r>
            <a:endParaRPr lang="uk-UA" sz="3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857488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7</a:t>
            </a:r>
            <a:endParaRPr lang="uk-UA" sz="3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0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10</a:t>
            </a:r>
            <a:endParaRPr lang="uk-UA" sz="3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000496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9</a:t>
            </a:r>
            <a:endParaRPr lang="uk-UA" sz="3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26</a:t>
            </a:r>
            <a:endParaRPr lang="uk-UA" sz="28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857488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25</a:t>
            </a:r>
            <a:endParaRPr lang="uk-UA" sz="2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15008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24</a:t>
            </a:r>
            <a:endParaRPr lang="uk-UA" sz="2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572000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22</a:t>
            </a:r>
            <a:endParaRPr lang="uk-UA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000496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21</a:t>
            </a:r>
            <a:endParaRPr lang="uk-UA" sz="28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428992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20</a:t>
            </a:r>
            <a:endParaRPr lang="uk-UA" sz="28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857488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19</a:t>
            </a:r>
            <a:endParaRPr lang="uk-UA" sz="3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715008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18</a:t>
            </a:r>
            <a:endParaRPr lang="uk-UA" sz="32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143504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17</a:t>
            </a:r>
            <a:endParaRPr lang="uk-UA" sz="3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143504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35</a:t>
            </a:r>
            <a:endParaRPr lang="uk-UA" sz="28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572000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34</a:t>
            </a:r>
            <a:endParaRPr lang="uk-UA" sz="28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000496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33</a:t>
            </a:r>
            <a:endParaRPr lang="uk-UA" sz="28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428992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32</a:t>
            </a:r>
            <a:endParaRPr lang="uk-UA" sz="28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857488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31</a:t>
            </a:r>
            <a:endParaRPr lang="uk-UA" sz="28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715008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30</a:t>
            </a:r>
            <a:endParaRPr lang="uk-UA" sz="28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5143504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29</a:t>
            </a:r>
            <a:endParaRPr lang="uk-UA" sz="28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4572000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28</a:t>
            </a:r>
            <a:endParaRPr lang="uk-UA" sz="28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4000496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27</a:t>
            </a:r>
            <a:endParaRPr lang="uk-UA" sz="28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715008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36</a:t>
            </a:r>
            <a:endParaRPr lang="uk-UA" sz="28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5143504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23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64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428736"/>
            <a:ext cx="3429024" cy="34290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715008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36</a:t>
            </a:r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00496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15</a:t>
            </a:r>
            <a:endParaRPr lang="uk-UA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15008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6</a:t>
            </a:r>
            <a:endParaRPr lang="uk-UA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3</a:t>
            </a:r>
            <a:endParaRPr lang="uk-UA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28992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2</a:t>
            </a:r>
            <a:endParaRPr lang="uk-UA" sz="3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1</a:t>
            </a:r>
            <a:endParaRPr lang="uk-UA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143504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5</a:t>
            </a:r>
            <a:endParaRPr lang="uk-UA" sz="3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142873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4</a:t>
            </a:r>
            <a:endParaRPr lang="uk-UA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428992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8</a:t>
            </a:r>
            <a:endParaRPr lang="uk-UA" sz="3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16</a:t>
            </a:r>
            <a:endParaRPr lang="uk-UA" sz="3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15008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12</a:t>
            </a:r>
            <a:endParaRPr lang="uk-UA" sz="3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428992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14</a:t>
            </a:r>
            <a:endParaRPr lang="uk-UA" sz="3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57488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13</a:t>
            </a:r>
            <a:endParaRPr lang="uk-UA" sz="3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143504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11</a:t>
            </a:r>
            <a:endParaRPr lang="uk-UA" sz="3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857488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7</a:t>
            </a:r>
            <a:endParaRPr lang="uk-UA" sz="3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572000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10</a:t>
            </a:r>
            <a:endParaRPr lang="uk-UA" sz="3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000496" y="2000240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9</a:t>
            </a:r>
            <a:endParaRPr lang="uk-UA" sz="3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428992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26</a:t>
            </a:r>
            <a:endParaRPr lang="uk-UA" sz="2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857488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25</a:t>
            </a:r>
            <a:endParaRPr lang="uk-UA" sz="28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715008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24</a:t>
            </a:r>
            <a:endParaRPr lang="uk-UA" sz="2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143504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23</a:t>
            </a:r>
            <a:endParaRPr lang="uk-UA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572000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22</a:t>
            </a:r>
            <a:endParaRPr lang="uk-UA" sz="28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000496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21</a:t>
            </a:r>
            <a:endParaRPr lang="uk-UA" sz="28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428992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20</a:t>
            </a:r>
            <a:endParaRPr lang="uk-UA" sz="28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857488" y="3143248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19</a:t>
            </a:r>
            <a:endParaRPr lang="uk-UA" sz="32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715008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18</a:t>
            </a:r>
            <a:endParaRPr lang="uk-UA" sz="3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143504" y="2571744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17</a:t>
            </a:r>
            <a:endParaRPr lang="uk-UA" sz="3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715008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30</a:t>
            </a:r>
            <a:endParaRPr lang="uk-UA" sz="28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143504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29</a:t>
            </a:r>
            <a:endParaRPr lang="uk-UA" sz="28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572000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28</a:t>
            </a:r>
            <a:endParaRPr lang="uk-UA" sz="28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4000496" y="3714752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27</a:t>
            </a:r>
            <a:endParaRPr lang="uk-UA" sz="28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143504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35</a:t>
            </a:r>
            <a:endParaRPr lang="uk-UA" sz="28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4572000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34</a:t>
            </a:r>
            <a:endParaRPr lang="uk-UA" sz="28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4000496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33</a:t>
            </a:r>
            <a:endParaRPr lang="uk-UA" sz="28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428992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32</a:t>
            </a:r>
            <a:endParaRPr lang="uk-UA" sz="28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857488" y="4286256"/>
            <a:ext cx="5715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31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V</a:t>
            </a:r>
            <a:r>
              <a:rPr lang="ru-RU" dirty="0" smtClean="0">
                <a:solidFill>
                  <a:srgbClr val="FFC000"/>
                </a:solidFill>
              </a:rPr>
              <a:t>І тур. </a:t>
            </a:r>
            <a:r>
              <a:rPr lang="uk-UA" dirty="0" smtClean="0">
                <a:solidFill>
                  <a:srgbClr val="FFC000"/>
                </a:solidFill>
              </a:rPr>
              <a:t> </a:t>
            </a:r>
            <a:br>
              <a:rPr lang="uk-UA" dirty="0" smtClean="0">
                <a:solidFill>
                  <a:srgbClr val="FFC000"/>
                </a:solidFill>
              </a:rPr>
            </a:br>
            <a:r>
              <a:rPr lang="uk-UA" dirty="0" smtClean="0">
                <a:solidFill>
                  <a:srgbClr val="FFC000"/>
                </a:solidFill>
              </a:rPr>
              <a:t>«Блеф-конкурс»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4098" name="Picture 2" descr="MPj040075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571876"/>
            <a:ext cx="4357718" cy="280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V</a:t>
            </a:r>
            <a:r>
              <a:rPr lang="uk-UA" dirty="0" smtClean="0">
                <a:solidFill>
                  <a:srgbClr val="FFC000"/>
                </a:solidFill>
              </a:rPr>
              <a:t>ІІ тур. </a:t>
            </a:r>
            <a:br>
              <a:rPr lang="uk-UA" dirty="0" smtClean="0">
                <a:solidFill>
                  <a:srgbClr val="FFC000"/>
                </a:solidFill>
              </a:rPr>
            </a:br>
            <a:r>
              <a:rPr lang="uk-UA" dirty="0" smtClean="0">
                <a:solidFill>
                  <a:srgbClr val="FFC000"/>
                </a:solidFill>
              </a:rPr>
              <a:t>«Далі,</a:t>
            </a:r>
            <a:r>
              <a:rPr lang="uk-UA" dirty="0" err="1" smtClean="0">
                <a:solidFill>
                  <a:srgbClr val="FFC000"/>
                </a:solidFill>
              </a:rPr>
              <a:t>далі</a:t>
            </a:r>
            <a:r>
              <a:rPr lang="uk-UA" dirty="0" smtClean="0">
                <a:solidFill>
                  <a:srgbClr val="FFC000"/>
                </a:solidFill>
              </a:rPr>
              <a:t>,</a:t>
            </a:r>
            <a:r>
              <a:rPr lang="uk-UA" dirty="0" err="1" smtClean="0">
                <a:solidFill>
                  <a:srgbClr val="FFC000"/>
                </a:solidFill>
              </a:rPr>
              <a:t>далі</a:t>
            </a:r>
            <a:r>
              <a:rPr lang="uk-UA" dirty="0" smtClean="0">
                <a:solidFill>
                  <a:srgbClr val="FFC000"/>
                </a:solidFill>
              </a:rPr>
              <a:t>»</a:t>
            </a:r>
            <a:endParaRPr lang="uk-UA" dirty="0">
              <a:solidFill>
                <a:srgbClr val="FFC000"/>
              </a:solidFill>
            </a:endParaRPr>
          </a:p>
        </p:txBody>
      </p:sp>
      <p:pic>
        <p:nvPicPr>
          <p:cNvPr id="5122" name="Picture 2" descr="MPj022757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286124"/>
            <a:ext cx="3857652" cy="3156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ортфоліо Прокопчук\ГАЗЕТА\2009-2010\ua_adm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785926"/>
            <a:ext cx="4572032" cy="31351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200408"/>
          </a:xfrm>
        </p:spPr>
        <p:txBody>
          <a:bodyPr>
            <a:normAutofit/>
          </a:bodyPr>
          <a:lstStyle/>
          <a:p>
            <a:pPr algn="ctr"/>
            <a:r>
              <a:rPr lang="uk-UA" sz="8000" i="1" dirty="0" smtClean="0">
                <a:solidFill>
                  <a:srgbClr val="0070C0"/>
                </a:solidFill>
              </a:rPr>
              <a:t>Я люблю </a:t>
            </a:r>
            <a:br>
              <a:rPr lang="uk-UA" sz="8000" i="1" dirty="0" smtClean="0">
                <a:solidFill>
                  <a:srgbClr val="0070C0"/>
                </a:solidFill>
              </a:rPr>
            </a:br>
            <a:r>
              <a:rPr lang="uk-UA" sz="8000" i="1" dirty="0" smtClean="0">
                <a:solidFill>
                  <a:srgbClr val="FFC000"/>
                </a:solidFill>
              </a:rPr>
              <a:t>Україну</a:t>
            </a:r>
            <a:endParaRPr lang="uk-UA" sz="8000" i="1" dirty="0">
              <a:solidFill>
                <a:srgbClr val="FFC000"/>
              </a:solidFill>
            </a:endParaRPr>
          </a:p>
        </p:txBody>
      </p:sp>
      <p:pic>
        <p:nvPicPr>
          <p:cNvPr id="1028" name="Picture 4" descr="D:\Портфоліо Прокопчук\ГАЗЕТА\ГаЗеТа\Фотоматеріали\hutir_ua_kon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500042"/>
            <a:ext cx="2000244" cy="1900232"/>
          </a:xfrm>
          <a:prstGeom prst="rect">
            <a:avLst/>
          </a:prstGeom>
          <a:noFill/>
        </p:spPr>
      </p:pic>
      <p:pic>
        <p:nvPicPr>
          <p:cNvPr id="1029" name="Picture 5" descr="D:\Портфоліо Прокопчук\ГАЗЕТА\ГаЗеТа\Фотоматеріали\pic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3786190"/>
            <a:ext cx="1779587" cy="2743200"/>
          </a:xfrm>
          <a:prstGeom prst="rect">
            <a:avLst/>
          </a:prstGeom>
          <a:noFill/>
        </p:spPr>
      </p:pic>
      <p:pic>
        <p:nvPicPr>
          <p:cNvPr id="1030" name="Picture 6" descr="MPj0400387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643446"/>
            <a:ext cx="2714644" cy="1812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MPj0402298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500042"/>
            <a:ext cx="3357586" cy="18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161</TotalTime>
  <Words>104</Words>
  <Application>Microsoft Office PowerPoint</Application>
  <PresentationFormat>Экран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Я люблю  Україну</vt:lpstr>
      <vt:lpstr>І тур. Бліц - турнір.  «Моя держава - Україна»</vt:lpstr>
      <vt:lpstr>ІІ тур.  «Кому належить цитата?» </vt:lpstr>
      <vt:lpstr>ІІІ тур.  «Державні символи»</vt:lpstr>
      <vt:lpstr>ІV тур.  «Словник-довідник»</vt:lpstr>
      <vt:lpstr>V тур.  Лото  «Портретна галерея» </vt:lpstr>
      <vt:lpstr>Слайд 7</vt:lpstr>
      <vt:lpstr>Слайд 8</vt:lpstr>
      <vt:lpstr>VІ тур.   «Блеф-конкурс»</vt:lpstr>
      <vt:lpstr>VІІ тур.  «Далі,далі,далі»</vt:lpstr>
      <vt:lpstr>Я люблю  Україну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Гимназия</dc:creator>
  <cp:lastModifiedBy>Гимназия</cp:lastModifiedBy>
  <cp:revision>13</cp:revision>
  <dcterms:created xsi:type="dcterms:W3CDTF">2010-01-21T18:05:29Z</dcterms:created>
  <dcterms:modified xsi:type="dcterms:W3CDTF">2010-01-22T12:59:55Z</dcterms:modified>
</cp:coreProperties>
</file>